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 varScale="1">
        <p:scale>
          <a:sx n="90" d="100"/>
          <a:sy n="90" d="100"/>
        </p:scale>
        <p:origin x="4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F73AFF-D375-4491-97F7-EFCE824FA3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AFE56E1-2967-472B-8A23-1FF334502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0BD115-E744-4410-8D0E-0C34C0473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4C794E0-BB51-439B-A437-F866D60B9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556F5A7-3532-4E07-94CF-EA9E2479B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0554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156B7C-6D6F-4C9E-BE51-75F087A79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986C15D-3144-420F-8C9C-F6A4C6D69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233608-933F-4D1E-889C-3BBE96E5D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DDCDF57-7F37-4207-A047-DC1CF3303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23021C-71AB-4E34-9F5F-8BFA67BE1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4483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4F0638-80E7-4D72-B44A-C0CADA0ED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737702D-452F-4B7A-854D-5502BFE96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BE99C6B-281C-4ADB-AC8C-ABF57D95C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7AF744-17A9-41C4-AEC9-5C25B84B0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ADA882-4924-42E7-B2AB-4C4C78655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26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25BEC9-7989-496C-B856-AA01E225F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9A8226F-8D21-466B-BDA4-D2413664A2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C21FBDF-C5A1-47EC-9B3D-E6E3ACBDF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338E2D8-98F7-4278-B19A-65F808A0C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8D2664D-2775-4CD7-ADD1-D798FE2DD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E0976AB-7824-4669-A56E-C3FDBB685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2455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8C8154-4886-4018-B926-CE20A45BB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EC7C3BE-8871-4F20-8C40-B5AC2767CF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97353DA-1693-4DDC-8F19-6C4FFD3BEB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7DA156C-334D-4E79-BAFB-6B0637D176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47C7584-D69C-4981-A40C-C87CBFA90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320F5A2-4035-49E9-A184-05C466253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A79616C-B977-489D-AAC7-CA26BBDD7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47CCB15-4FB6-4EF6-B35C-D66723E5E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3652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658252-D438-4BA4-9310-81F651C01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3F9A7B8-66E9-4381-9D1E-F72971C66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06B36FC-75B7-48AF-A137-684880ABD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980C629-9F8D-4E18-ABD3-0D6598B6E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57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3CC3207-8B81-465B-BEDE-E6EDFD6D2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8262507-D40E-4F3C-882E-A8DF709B2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DB73DC7-840D-47F5-80D1-E0127DEAF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8864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8DAB5D-0948-4B7F-BF4F-444A9FDDB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F62F8C0-B05F-41D0-9F62-9591F835A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5E2CFB6-315B-4522-8C39-34A3A09A1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1EC2CE8-2F9B-4064-9E29-37BD1A726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A5CED5A-BD23-4555-90C9-DA18EB3B9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B2E6F6B-B25F-4045-A190-AB1CB8CF4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3977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2114C1-480E-4E70-98FC-7CDC526E0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3C180AB-4A63-42FD-9BC3-99C5D4BD53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5A95744-006E-4634-AB19-DC1816BF0D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A9C2FC9-E3C0-400F-A2C9-7972920A0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5A41964-AE6E-48A2-9187-C28A45C1B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E54E8D9-0A93-4CEB-A4B9-EAE0D652A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148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56A7D5-319C-4862-8910-473ABD38E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240C26D-9813-48D8-A013-172E9F4FEA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F8C486F-F09D-4C66-AD92-A947E030C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4F17B6-BED9-4ADF-954B-1DF638C36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362E67-EA95-4258-B384-15F577944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7261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29ECBFA-B043-4A0E-BB8C-4AC614A184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663E897-DCFA-4AD0-9EF0-9B5EB45A4D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26FAB5A-DB43-4F32-8893-7A255EF39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EB44975-84B9-41B6-A463-A86F16ADA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5E5DE2A-61D9-4075-AFC5-1FBF02703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6119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F34BEBB-4D4C-4499-83B3-6E2B89A79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98F2E44-ED89-4875-83FD-4D1577E226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896312-5948-458C-B6F6-48CF4926D3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7753F-2E42-4001-AA3C-B3FAFEA4527B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DAFD27D-50BF-49BA-ABEC-F0DE23BE90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FD4889-629E-4F9D-89E4-EB69856997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4AEAF-22C9-4101-9000-413093C71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677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conf.kiees.or.kr/html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kiees.or.kr/html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kwonjun130413@gmail.com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89F4AD-4B96-4663-A32A-23D7A98C76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sz="4000" b="0" i="0" u="none" strike="noStrike" dirty="0">
                <a:effectLst/>
                <a:latin typeface="Noto Sans KR" panose="020B0200000000000000" pitchFamily="50" charset="-127"/>
                <a:ea typeface="Noto Sans KR" panose="020B0200000000000000" pitchFamily="50" charset="-127"/>
                <a:hlinkClick r:id="rId2"/>
              </a:rPr>
              <a:t>KIEES-2026 </a:t>
            </a:r>
            <a:r>
              <a:rPr lang="ko-KR" altLang="en-US" sz="4000" dirty="0">
                <a:latin typeface="Noto Sans KR" panose="020B0200000000000000" pitchFamily="50" charset="-127"/>
                <a:ea typeface="Noto Sans KR" panose="020B0200000000000000" pitchFamily="50" charset="-127"/>
                <a:hlinkClick r:id="rId2"/>
              </a:rPr>
              <a:t>하계</a:t>
            </a:r>
            <a:r>
              <a:rPr lang="ko-KR" altLang="en-US" sz="4000" b="0" i="0" u="none" strike="noStrike" dirty="0">
                <a:effectLst/>
                <a:latin typeface="Noto Sans KR" panose="020B0200000000000000" pitchFamily="50" charset="-127"/>
                <a:ea typeface="Noto Sans KR" panose="020B0200000000000000" pitchFamily="50" charset="-127"/>
                <a:hlinkClick r:id="rId2"/>
              </a:rPr>
              <a:t>종합학술대회</a:t>
            </a:r>
            <a:r>
              <a:rPr lang="ko-KR" altLang="en-US" sz="4000" b="0" i="0" u="none" strike="noStrike" dirty="0">
                <a:effectLst/>
                <a:latin typeface="Noto Sans KR" panose="020B0200000000000000" pitchFamily="50" charset="-127"/>
                <a:ea typeface="Noto Sans KR" panose="020B0200000000000000" pitchFamily="50" charset="-127"/>
              </a:rPr>
              <a:t> 신청 방법</a:t>
            </a:r>
            <a:endParaRPr lang="ko-KR" altLang="en-US" sz="400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3670C7C-E01F-4762-9BE1-BE4291C1CF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base" latinLnBrk="0"/>
            <a:endParaRPr lang="en-US" altLang="ko-KR" b="1" i="0" dirty="0">
              <a:solidFill>
                <a:srgbClr val="333333"/>
              </a:solidFill>
              <a:effectLst/>
              <a:latin typeface="Noto Sans KR" panose="020B0200000000000000" pitchFamily="50" charset="-127"/>
              <a:ea typeface="Noto Sans KR" panose="020B0200000000000000" pitchFamily="50" charset="-127"/>
            </a:endParaRPr>
          </a:p>
          <a:p>
            <a:pPr fontAlgn="base" latinLnBrk="0"/>
            <a:r>
              <a:rPr lang="en-US" altLang="ko-KR" b="1" i="0" dirty="0">
                <a:solidFill>
                  <a:srgbClr val="333333"/>
                </a:solidFill>
                <a:effectLst/>
                <a:latin typeface="Noto Sans KR" panose="020B0200000000000000" pitchFamily="50" charset="-127"/>
                <a:ea typeface="Noto Sans KR" panose="020B0200000000000000" pitchFamily="50" charset="-127"/>
              </a:rPr>
              <a:t>2026</a:t>
            </a:r>
            <a:r>
              <a:rPr lang="ko-KR" altLang="en-US" b="1" i="0" dirty="0">
                <a:solidFill>
                  <a:srgbClr val="333333"/>
                </a:solidFill>
                <a:effectLst/>
                <a:latin typeface="Noto Sans KR" panose="020B0200000000000000" pitchFamily="50" charset="-127"/>
                <a:ea typeface="Noto Sans KR" panose="020B0200000000000000" pitchFamily="50" charset="-127"/>
              </a:rPr>
              <a:t>년 한국전자파학회 </a:t>
            </a:r>
            <a:r>
              <a:rPr lang="ko-KR" altLang="en-US" b="1" dirty="0">
                <a:solidFill>
                  <a:srgbClr val="333333"/>
                </a:solidFill>
                <a:latin typeface="Noto Sans KR" panose="020B0200000000000000" pitchFamily="50" charset="-127"/>
                <a:ea typeface="Noto Sans KR" panose="020B0200000000000000" pitchFamily="50" charset="-127"/>
              </a:rPr>
              <a:t>하계</a:t>
            </a:r>
            <a:r>
              <a:rPr lang="ko-KR" altLang="en-US" b="1" i="0" dirty="0">
                <a:solidFill>
                  <a:srgbClr val="333333"/>
                </a:solidFill>
                <a:effectLst/>
                <a:latin typeface="Noto Sans KR" panose="020B0200000000000000" pitchFamily="50" charset="-127"/>
                <a:ea typeface="Noto Sans KR" panose="020B0200000000000000" pitchFamily="50" charset="-127"/>
              </a:rPr>
              <a:t>종합학술대회</a:t>
            </a:r>
          </a:p>
        </p:txBody>
      </p:sp>
    </p:spTree>
    <p:extLst>
      <p:ext uri="{BB962C8B-B14F-4D97-AF65-F5344CB8AC3E}">
        <p14:creationId xmlns:p14="http://schemas.microsoft.com/office/powerpoint/2010/main" val="173557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C9F2DC-EA08-40C6-BC4D-0A3B649ED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294"/>
          </a:xfrm>
        </p:spPr>
        <p:txBody>
          <a:bodyPr>
            <a:normAutofit/>
          </a:bodyPr>
          <a:lstStyle/>
          <a:p>
            <a:r>
              <a:rPr lang="en-US" altLang="ko-KR" sz="4000" b="1" dirty="0">
                <a:latin typeface="Noto Sans KR" panose="020B0200000000000000" pitchFamily="50" charset="-127"/>
                <a:ea typeface="Noto Sans KR" panose="020B0200000000000000" pitchFamily="50" charset="-127"/>
              </a:rPr>
              <a:t>1.</a:t>
            </a:r>
            <a:r>
              <a:rPr lang="ko-KR" altLang="en-US" sz="4000" b="1" dirty="0">
                <a:latin typeface="Noto Sans KR" panose="020B0200000000000000" pitchFamily="50" charset="-127"/>
                <a:ea typeface="Noto Sans KR" panose="020B0200000000000000" pitchFamily="50" charset="-127"/>
              </a:rPr>
              <a:t> 한국전자파학회 회원가입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2A5517B-AEB5-421B-B010-C5BD2DEF5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4567"/>
            <a:ext cx="10515600" cy="578705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>
                <a:latin typeface="Noto Sans KR" panose="020B0200000000000000" pitchFamily="50" charset="-127"/>
                <a:ea typeface="Noto Sans KR" panose="020B0200000000000000" pitchFamily="50" charset="-127"/>
                <a:hlinkClick r:id="rId2"/>
              </a:rPr>
              <a:t>https://www.kiees.or.kr/html/</a:t>
            </a:r>
            <a:r>
              <a:rPr lang="en-US" altLang="ko-KR" dirty="0">
                <a:latin typeface="Noto Sans KR" panose="020B0200000000000000" pitchFamily="50" charset="-127"/>
                <a:ea typeface="Noto Sans KR" panose="020B0200000000000000" pitchFamily="50" charset="-127"/>
              </a:rPr>
              <a:t> </a:t>
            </a:r>
            <a:r>
              <a:rPr lang="ko-KR" altLang="en-US" dirty="0">
                <a:latin typeface="Noto Sans KR" panose="020B0200000000000000" pitchFamily="50" charset="-127"/>
                <a:ea typeface="Noto Sans KR" panose="020B0200000000000000" pitchFamily="50" charset="-127"/>
              </a:rPr>
              <a:t>접속하여 회원가입 진행</a:t>
            </a:r>
            <a:endParaRPr lang="en-US" altLang="ko-KR" dirty="0">
              <a:latin typeface="Noto Sans KR" panose="020B0200000000000000" pitchFamily="50" charset="-127"/>
              <a:ea typeface="Noto Sans KR" panose="020B0200000000000000" pitchFamily="50" charset="-127"/>
            </a:endParaRPr>
          </a:p>
          <a:p>
            <a:endParaRPr lang="ko-KR" altLang="en-US" dirty="0">
              <a:latin typeface="Noto Sans KR" panose="020B0200000000000000" pitchFamily="50" charset="-127"/>
              <a:ea typeface="Noto Sans KR" panose="020B0200000000000000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2C393B2-414C-4ECC-84F0-8894361B1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304" y="2012456"/>
            <a:ext cx="8991600" cy="4634748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2F435A0-A68D-413A-89A5-50653F467D85}"/>
              </a:ext>
            </a:extLst>
          </p:cNvPr>
          <p:cNvSpPr/>
          <p:nvPr/>
        </p:nvSpPr>
        <p:spPr>
          <a:xfrm>
            <a:off x="8627534" y="2895599"/>
            <a:ext cx="279400" cy="21166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76D20EBC-A555-42FE-B5DD-31FC9BBCE767}"/>
              </a:ext>
            </a:extLst>
          </p:cNvPr>
          <p:cNvCxnSpPr/>
          <p:nvPr/>
        </p:nvCxnSpPr>
        <p:spPr>
          <a:xfrm flipH="1">
            <a:off x="8949269" y="2404330"/>
            <a:ext cx="465667" cy="432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898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D8DE73-1377-4D43-967A-958D6178A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7498"/>
          </a:xfrm>
        </p:spPr>
        <p:txBody>
          <a:bodyPr>
            <a:normAutofit/>
          </a:bodyPr>
          <a:lstStyle/>
          <a:p>
            <a:r>
              <a:rPr lang="ko-KR" altLang="en-US" sz="4000" b="1" dirty="0">
                <a:latin typeface="Noto Sans KR" panose="020B0200000000000000" pitchFamily="50" charset="-127"/>
                <a:ea typeface="Noto Sans KR" panose="020B0200000000000000" pitchFamily="50" charset="-127"/>
              </a:rPr>
              <a:t>회원가입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F61DEED-BA59-4790-8D22-4678C4F313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9456"/>
            <a:ext cx="10515600" cy="5193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dirty="0">
                <a:latin typeface="Noto Sans KR" panose="020B0200000000000000" pitchFamily="50" charset="-127"/>
                <a:ea typeface="Noto Sans KR" panose="020B0200000000000000" pitchFamily="50" charset="-127"/>
              </a:rPr>
              <a:t>-</a:t>
            </a:r>
            <a:r>
              <a:rPr lang="ko-KR" altLang="en-US" dirty="0">
                <a:latin typeface="Noto Sans KR" panose="020B0200000000000000" pitchFamily="50" charset="-127"/>
                <a:ea typeface="Noto Sans KR" panose="020B0200000000000000" pitchFamily="50" charset="-127"/>
              </a:rPr>
              <a:t>맨 밑으로 내려서 가입하기</a:t>
            </a:r>
            <a:r>
              <a:rPr lang="en-US" altLang="ko-KR" dirty="0">
                <a:latin typeface="Noto Sans KR" panose="020B0200000000000000" pitchFamily="50" charset="-127"/>
                <a:ea typeface="Noto Sans KR" panose="020B0200000000000000" pitchFamily="50" charset="-127"/>
              </a:rPr>
              <a:t> </a:t>
            </a:r>
            <a:r>
              <a:rPr lang="ko-KR" altLang="en-US" dirty="0">
                <a:latin typeface="Noto Sans KR" panose="020B0200000000000000" pitchFamily="50" charset="-127"/>
                <a:ea typeface="Noto Sans KR" panose="020B0200000000000000" pitchFamily="50" charset="-127"/>
              </a:rPr>
              <a:t>클릭</a:t>
            </a:r>
            <a:r>
              <a:rPr lang="en-US" altLang="ko-KR" dirty="0">
                <a:latin typeface="Noto Sans KR" panose="020B0200000000000000" pitchFamily="50" charset="-127"/>
                <a:ea typeface="Noto Sans KR" panose="020B0200000000000000" pitchFamily="50" charset="-127"/>
              </a:rPr>
              <a:t>.</a:t>
            </a:r>
            <a:endParaRPr lang="ko-KR" altLang="en-US" dirty="0">
              <a:latin typeface="Noto Sans KR" panose="020B0200000000000000" pitchFamily="50" charset="-127"/>
              <a:ea typeface="Noto Sans KR" panose="020B0200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62928BE-CF76-4A70-8091-D16581117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072" y="1688916"/>
            <a:ext cx="10515599" cy="5126081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860B1367-8028-424F-8ABF-A78FA071E6AC}"/>
              </a:ext>
            </a:extLst>
          </p:cNvPr>
          <p:cNvSpPr/>
          <p:nvPr/>
        </p:nvSpPr>
        <p:spPr>
          <a:xfrm>
            <a:off x="6262871" y="5959350"/>
            <a:ext cx="1270000" cy="3386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759909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C8FF3D-A1A0-4D7B-9AF2-FF111B731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7498"/>
          </a:xfrm>
        </p:spPr>
        <p:txBody>
          <a:bodyPr>
            <a:normAutofit/>
          </a:bodyPr>
          <a:lstStyle/>
          <a:p>
            <a:r>
              <a:rPr lang="ko-KR" altLang="en-US" sz="4000" b="1" dirty="0">
                <a:latin typeface="Noto Sans KR" panose="020B0200000000000000" pitchFamily="50" charset="-127"/>
                <a:ea typeface="Noto Sans KR" panose="020B0200000000000000" pitchFamily="50" charset="-127"/>
              </a:rPr>
              <a:t>회원가입</a:t>
            </a:r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8E5940E4-E748-4A40-8203-07B8CA29D2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4309" y="1368735"/>
            <a:ext cx="10383380" cy="5265119"/>
          </a:xfr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A2B02187-8596-49A8-BB32-5DEB2491D319}"/>
              </a:ext>
            </a:extLst>
          </p:cNvPr>
          <p:cNvSpPr/>
          <p:nvPr/>
        </p:nvSpPr>
        <p:spPr>
          <a:xfrm>
            <a:off x="4698999" y="6324599"/>
            <a:ext cx="1837267" cy="3092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220678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8E6A28-469D-4983-8EF0-23A2102FE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</a:t>
            </a:r>
            <a:r>
              <a:rPr lang="ko-KR" altLang="en-US" dirty="0"/>
              <a:t>회원가입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15B97D-2A5C-441E-9412-53B53C4495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B10017E-8209-481D-92C0-09A3EB82B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134" y="292100"/>
            <a:ext cx="4924752" cy="627380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6F41948C-0909-4F89-9E45-18C962AAFE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952" y="1197601"/>
            <a:ext cx="6194894" cy="4462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807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5A39326-0401-4AA9-9CBD-7B6A51735D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744" y="1764742"/>
            <a:ext cx="10675089" cy="4638615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7F2CABE-FDAB-47A7-B715-186F17A55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9950"/>
          </a:xfrm>
        </p:spPr>
        <p:txBody>
          <a:bodyPr>
            <a:normAutofit/>
          </a:bodyPr>
          <a:lstStyle/>
          <a:p>
            <a:r>
              <a:rPr lang="en-US" altLang="ko-KR" sz="4000" b="1" dirty="0">
                <a:latin typeface="Noto Sans KR" panose="020B0200000000000000" pitchFamily="50" charset="-127"/>
                <a:ea typeface="Noto Sans KR" panose="020B0200000000000000" pitchFamily="50" charset="-127"/>
              </a:rPr>
              <a:t>2.</a:t>
            </a:r>
            <a:r>
              <a:rPr lang="ko-KR" altLang="en-US" sz="4000" b="1" dirty="0">
                <a:latin typeface="Noto Sans KR" panose="020B0200000000000000" pitchFamily="50" charset="-127"/>
                <a:ea typeface="Noto Sans KR" panose="020B0200000000000000" pitchFamily="50" charset="-127"/>
              </a:rPr>
              <a:t>회원가입후 논문접수</a:t>
            </a:r>
          </a:p>
        </p:txBody>
      </p:sp>
      <p:sp>
        <p:nvSpPr>
          <p:cNvPr id="8" name="내용 개체 틀 7">
            <a:extLst>
              <a:ext uri="{FF2B5EF4-FFF2-40B4-BE49-F238E27FC236}">
                <a16:creationId xmlns:a16="http://schemas.microsoft.com/office/drawing/2014/main" id="{7798F3C8-30E0-430D-BEA7-3A06F625E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7684"/>
            <a:ext cx="10515600" cy="5681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dirty="0">
                <a:latin typeface="Noto Sans KR" panose="020B0200000000000000" pitchFamily="50" charset="-127"/>
                <a:ea typeface="Noto Sans KR" panose="020B0200000000000000" pitchFamily="50" charset="-127"/>
              </a:rPr>
              <a:t>-</a:t>
            </a:r>
            <a:r>
              <a:rPr lang="ko-KR" altLang="en-US" dirty="0">
                <a:latin typeface="Noto Sans KR" panose="020B0200000000000000" pitchFamily="50" charset="-127"/>
                <a:ea typeface="Noto Sans KR" panose="020B0200000000000000" pitchFamily="50" charset="-127"/>
              </a:rPr>
              <a:t>로그인 후 메인 페이지에서 빨간색 네모 박스 클릭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ADA301C0-491D-4AF7-A914-8D3E651814FE}"/>
              </a:ext>
            </a:extLst>
          </p:cNvPr>
          <p:cNvSpPr/>
          <p:nvPr/>
        </p:nvSpPr>
        <p:spPr>
          <a:xfrm>
            <a:off x="2575831" y="2998385"/>
            <a:ext cx="3867496" cy="174373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711868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0300D6CF-F8E3-4715-82E6-98906CA46E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628" y="0"/>
            <a:ext cx="11890744" cy="68580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9DD3C84-824D-42C9-B561-C5783725590F}"/>
              </a:ext>
            </a:extLst>
          </p:cNvPr>
          <p:cNvSpPr/>
          <p:nvPr/>
        </p:nvSpPr>
        <p:spPr>
          <a:xfrm>
            <a:off x="5853618" y="6422548"/>
            <a:ext cx="1049867" cy="295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026264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2E44926-5D09-4868-9E38-6E2C7BC2C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225" y="311727"/>
            <a:ext cx="4944885" cy="623454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C6B1E44-A2CA-4B22-9D71-7C6AA363C5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0130" y="387928"/>
            <a:ext cx="5849400" cy="6234545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5D6396A-C988-4591-9DE6-C792C6B6FA90}"/>
              </a:ext>
            </a:extLst>
          </p:cNvPr>
          <p:cNvSpPr/>
          <p:nvPr/>
        </p:nvSpPr>
        <p:spPr>
          <a:xfrm>
            <a:off x="8915400" y="6242044"/>
            <a:ext cx="1286934" cy="3381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891985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E3FCEC7-7B00-4B40-B22B-676C2C5EA6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944"/>
          <a:stretch/>
        </p:blipFill>
        <p:spPr>
          <a:xfrm>
            <a:off x="4857270" y="1791732"/>
            <a:ext cx="7231949" cy="49776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833B526-7381-4881-8B3E-508BE62B5C81}"/>
              </a:ext>
            </a:extLst>
          </p:cNvPr>
          <p:cNvSpPr txBox="1"/>
          <p:nvPr/>
        </p:nvSpPr>
        <p:spPr>
          <a:xfrm>
            <a:off x="5546466" y="1422400"/>
            <a:ext cx="5818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[</a:t>
            </a:r>
            <a:r>
              <a:rPr lang="ko-KR" altLang="en-US" b="1" dirty="0"/>
              <a:t>부트캠프사업단 홈페이지 접속</a:t>
            </a:r>
            <a:r>
              <a:rPr lang="en-US" altLang="ko-KR" b="1" dirty="0"/>
              <a:t>-&gt; </a:t>
            </a:r>
            <a:r>
              <a:rPr lang="ko-KR" altLang="en-US" b="1" dirty="0"/>
              <a:t>신청 양식 다운로드</a:t>
            </a:r>
            <a:r>
              <a:rPr lang="en-US" altLang="ko-KR" b="1" dirty="0"/>
              <a:t>]</a:t>
            </a:r>
            <a:endParaRPr lang="ko-KR" altLang="en-US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0AA1429-1B39-4362-AD58-26B965F966CA}"/>
              </a:ext>
            </a:extLst>
          </p:cNvPr>
          <p:cNvSpPr/>
          <p:nvPr/>
        </p:nvSpPr>
        <p:spPr>
          <a:xfrm>
            <a:off x="6494069" y="6009757"/>
            <a:ext cx="1831224" cy="19965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748DF92-BB5F-474C-A9C7-09F26F62B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3" y="-15806"/>
            <a:ext cx="48466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9A53C5-6ACE-4855-BFE3-6C5217B1A9F0}"/>
              </a:ext>
            </a:extLst>
          </p:cNvPr>
          <p:cNvSpPr txBox="1"/>
          <p:nvPr/>
        </p:nvSpPr>
        <p:spPr>
          <a:xfrm>
            <a:off x="6057389" y="325420"/>
            <a:ext cx="49872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b="0" i="0" dirty="0">
                <a:solidFill>
                  <a:srgbClr val="333333"/>
                </a:solidFill>
                <a:effectLst/>
                <a:latin typeface="Noto Sans KR" panose="020B0200000000000000" pitchFamily="50" charset="-127"/>
                <a:ea typeface="Noto Sans KR" panose="020B0200000000000000" pitchFamily="50" charset="-127"/>
                <a:hlinkClick r:id="rId4"/>
              </a:rPr>
              <a:t>&lt;kwonjun130413@gmail.com</a:t>
            </a:r>
            <a:r>
              <a:rPr lang="en-US" altLang="ko-KR" b="0" i="0" dirty="0">
                <a:solidFill>
                  <a:srgbClr val="333333"/>
                </a:solidFill>
                <a:effectLst/>
                <a:latin typeface="Noto Sans KR" panose="020B0200000000000000" pitchFamily="50" charset="-127"/>
                <a:ea typeface="Noto Sans KR" panose="020B0200000000000000" pitchFamily="50" charset="-127"/>
              </a:rPr>
              <a:t> &gt;   </a:t>
            </a:r>
          </a:p>
          <a:p>
            <a:pPr algn="ctr"/>
            <a:r>
              <a:rPr lang="ko-KR" altLang="en-US" dirty="0">
                <a:solidFill>
                  <a:srgbClr val="333333"/>
                </a:solidFill>
                <a:latin typeface="Noto Sans KR" panose="020B0200000000000000" pitchFamily="50" charset="-127"/>
                <a:ea typeface="Noto Sans KR" panose="020B0200000000000000" pitchFamily="50" charset="-127"/>
              </a:rPr>
              <a:t>참가 예정 학생은 논문을 작성하여 </a:t>
            </a:r>
            <a:r>
              <a:rPr lang="ko-KR" altLang="en-US" b="0" i="0" dirty="0">
                <a:solidFill>
                  <a:srgbClr val="333333"/>
                </a:solidFill>
                <a:effectLst/>
                <a:latin typeface="Noto Sans KR" panose="020B0200000000000000" pitchFamily="50" charset="-127"/>
                <a:ea typeface="Noto Sans KR" panose="020B0200000000000000" pitchFamily="50" charset="-127"/>
              </a:rPr>
              <a:t>논문 접수를 하고</a:t>
            </a:r>
            <a:endParaRPr lang="en-US" altLang="ko-KR" b="0" i="0" dirty="0">
              <a:solidFill>
                <a:srgbClr val="333333"/>
              </a:solidFill>
              <a:effectLst/>
              <a:latin typeface="Noto Sans KR" panose="020B0200000000000000" pitchFamily="50" charset="-127"/>
              <a:ea typeface="Noto Sans KR" panose="020B0200000000000000" pitchFamily="50" charset="-127"/>
            </a:endParaRPr>
          </a:p>
          <a:p>
            <a:pPr algn="ctr"/>
            <a:r>
              <a:rPr lang="ko-KR" altLang="en-US" b="0" i="0" dirty="0">
                <a:solidFill>
                  <a:srgbClr val="333333"/>
                </a:solidFill>
                <a:effectLst/>
                <a:latin typeface="Noto Sans KR" panose="020B0200000000000000" pitchFamily="50" charset="-127"/>
                <a:ea typeface="Noto Sans KR" panose="020B0200000000000000" pitchFamily="50" charset="-127"/>
              </a:rPr>
              <a:t> 이메일로 신청완료 내용과 논문을 보내주세요</a:t>
            </a:r>
            <a:endParaRPr lang="en-US" altLang="ko-KR" b="0" i="0" dirty="0">
              <a:solidFill>
                <a:srgbClr val="333333"/>
              </a:solidFill>
              <a:effectLst/>
              <a:latin typeface="Noto Sans KR" panose="020B0200000000000000" pitchFamily="50" charset="-127"/>
              <a:ea typeface="Noto Sans KR" panose="020B0200000000000000" pitchFamily="50" charset="-127"/>
            </a:endParaRPr>
          </a:p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B8B8BE7-2D75-4CCC-8C9F-348B7C1021FD}"/>
              </a:ext>
            </a:extLst>
          </p:cNvPr>
          <p:cNvSpPr/>
          <p:nvPr/>
        </p:nvSpPr>
        <p:spPr>
          <a:xfrm>
            <a:off x="5166911" y="1422400"/>
            <a:ext cx="6922308" cy="51987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8698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1DB5BBB-8203-47E8-94F9-2A18CF359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730" y="0"/>
            <a:ext cx="4851206" cy="6858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BB49A75-43BA-4691-A704-A8E62B2A64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479" y="0"/>
            <a:ext cx="4841976" cy="6858000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9E156497-840E-4458-B2ED-92A48592002F}"/>
              </a:ext>
            </a:extLst>
          </p:cNvPr>
          <p:cNvSpPr/>
          <p:nvPr/>
        </p:nvSpPr>
        <p:spPr>
          <a:xfrm>
            <a:off x="9152467" y="4038600"/>
            <a:ext cx="2120803" cy="61806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AF13A95D-C542-4CEB-8BDE-74072326BBCD}"/>
              </a:ext>
            </a:extLst>
          </p:cNvPr>
          <p:cNvCxnSpPr>
            <a:cxnSpLocks/>
          </p:cNvCxnSpPr>
          <p:nvPr/>
        </p:nvCxnSpPr>
        <p:spPr>
          <a:xfrm>
            <a:off x="7349067" y="3877733"/>
            <a:ext cx="1803400" cy="1608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B6663EEB-18C9-4B7B-9E9A-222893B3A0B8}"/>
              </a:ext>
            </a:extLst>
          </p:cNvPr>
          <p:cNvSpPr txBox="1"/>
          <p:nvPr/>
        </p:nvSpPr>
        <p:spPr>
          <a:xfrm>
            <a:off x="5456424" y="3648845"/>
            <a:ext cx="22228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solidFill>
                  <a:srgbClr val="FF0000"/>
                </a:solidFill>
              </a:rPr>
              <a:t>기재 필수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B937B39-A843-4D8B-8E2B-EEF56E0C58E6}"/>
              </a:ext>
            </a:extLst>
          </p:cNvPr>
          <p:cNvSpPr txBox="1"/>
          <p:nvPr/>
        </p:nvSpPr>
        <p:spPr>
          <a:xfrm>
            <a:off x="7806267" y="1520673"/>
            <a:ext cx="269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예시</a:t>
            </a:r>
          </a:p>
        </p:txBody>
      </p:sp>
    </p:spTree>
    <p:extLst>
      <p:ext uri="{BB962C8B-B14F-4D97-AF65-F5344CB8AC3E}">
        <p14:creationId xmlns:p14="http://schemas.microsoft.com/office/powerpoint/2010/main" val="652050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EF6B2C4-D812-4897-8670-7955AB00A61C}"/>
              </a:ext>
            </a:extLst>
          </p:cNvPr>
          <p:cNvSpPr txBox="1"/>
          <p:nvPr/>
        </p:nvSpPr>
        <p:spPr>
          <a:xfrm>
            <a:off x="3048886" y="2574439"/>
            <a:ext cx="6097772" cy="1709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한양신명조"/>
                <a:ea typeface="한양신명조"/>
              </a:rPr>
              <a:t>ACKNOWLEDGMENTS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한양신명조"/>
            </a:endParaRPr>
          </a:p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한양신명조"/>
                <a:ea typeface="한양신명조"/>
              </a:rPr>
              <a:t>본 성과는 교육부 및 한국산업기술진흥원의 첨단산업 인재양성 부트캠프사업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한양신명조"/>
                <a:ea typeface="한양신명조"/>
              </a:rPr>
              <a:t>(P0028174)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한양신명조"/>
                <a:ea typeface="한양신명조"/>
              </a:rPr>
              <a:t>사업비의 지원을 받아 얻은 성과입니다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한양신명조"/>
                <a:ea typeface="한양신명조"/>
              </a:rPr>
              <a:t>.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한양신명조"/>
            </a:endParaRPr>
          </a:p>
        </p:txBody>
      </p:sp>
    </p:spTree>
    <p:extLst>
      <p:ext uri="{BB962C8B-B14F-4D97-AF65-F5344CB8AC3E}">
        <p14:creationId xmlns:p14="http://schemas.microsoft.com/office/powerpoint/2010/main" val="243548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103</Words>
  <Application>Microsoft Office PowerPoint</Application>
  <PresentationFormat>와이드스크린</PresentationFormat>
  <Paragraphs>19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6" baseType="lpstr">
      <vt:lpstr>Noto Sans KR</vt:lpstr>
      <vt:lpstr>맑은 고딕</vt:lpstr>
      <vt:lpstr>한양신명조</vt:lpstr>
      <vt:lpstr>Arial</vt:lpstr>
      <vt:lpstr>Office 테마</vt:lpstr>
      <vt:lpstr>KIEES-2026 하계종합학술대회 신청 방법</vt:lpstr>
      <vt:lpstr>1. 한국전자파학회 회원가입</vt:lpstr>
      <vt:lpstr>회원가입</vt:lpstr>
      <vt:lpstr>회원가입</vt:lpstr>
      <vt:lpstr>4.회원가입</vt:lpstr>
      <vt:lpstr>2.회원가입후 논문접수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KIEES-2026 동계종합학술대회 신청하기</dc:title>
  <dc:creator>USER107</dc:creator>
  <cp:lastModifiedBy>USER107</cp:lastModifiedBy>
  <cp:revision>8</cp:revision>
  <dcterms:created xsi:type="dcterms:W3CDTF">2025-12-17T06:05:50Z</dcterms:created>
  <dcterms:modified xsi:type="dcterms:W3CDTF">2026-06-08T07:28:34Z</dcterms:modified>
</cp:coreProperties>
</file>